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8"/>
  </p:notesMasterIdLst>
  <p:sldIdLst>
    <p:sldId id="481" r:id="rId3"/>
    <p:sldId id="257" r:id="rId4"/>
    <p:sldId id="287" r:id="rId5"/>
    <p:sldId id="297" r:id="rId6"/>
    <p:sldId id="389" r:id="rId7"/>
    <p:sldId id="289" r:id="rId8"/>
    <p:sldId id="305" r:id="rId9"/>
    <p:sldId id="360" r:id="rId10"/>
    <p:sldId id="291" r:id="rId11"/>
    <p:sldId id="417" r:id="rId12"/>
    <p:sldId id="416" r:id="rId13"/>
    <p:sldId id="418" r:id="rId14"/>
    <p:sldId id="419" r:id="rId15"/>
    <p:sldId id="420" r:id="rId16"/>
    <p:sldId id="422" r:id="rId17"/>
    <p:sldId id="421" r:id="rId18"/>
    <p:sldId id="423" r:id="rId19"/>
    <p:sldId id="425" r:id="rId20"/>
    <p:sldId id="400" r:id="rId21"/>
    <p:sldId id="401" r:id="rId22"/>
    <p:sldId id="403" r:id="rId23"/>
    <p:sldId id="402" r:id="rId24"/>
    <p:sldId id="397" r:id="rId25"/>
    <p:sldId id="426" r:id="rId26"/>
    <p:sldId id="427" r:id="rId27"/>
    <p:sldId id="428" r:id="rId28"/>
    <p:sldId id="429" r:id="rId29"/>
    <p:sldId id="404" r:id="rId30"/>
    <p:sldId id="405" r:id="rId31"/>
    <p:sldId id="406" r:id="rId32"/>
    <p:sldId id="412" r:id="rId33"/>
    <p:sldId id="413" r:id="rId34"/>
    <p:sldId id="407" r:id="rId35"/>
    <p:sldId id="398" r:id="rId36"/>
    <p:sldId id="430" r:id="rId37"/>
    <p:sldId id="431" r:id="rId38"/>
    <p:sldId id="432" r:id="rId39"/>
    <p:sldId id="433" r:id="rId40"/>
    <p:sldId id="408" r:id="rId41"/>
    <p:sldId id="409" r:id="rId42"/>
    <p:sldId id="414" r:id="rId43"/>
    <p:sldId id="415" r:id="rId44"/>
    <p:sldId id="411" r:id="rId45"/>
    <p:sldId id="399" r:id="rId46"/>
    <p:sldId id="434" r:id="rId47"/>
    <p:sldId id="436" r:id="rId48"/>
    <p:sldId id="440" r:id="rId49"/>
    <p:sldId id="435" r:id="rId50"/>
    <p:sldId id="441" r:id="rId51"/>
    <p:sldId id="295" r:id="rId52"/>
    <p:sldId id="329" r:id="rId53"/>
    <p:sldId id="392" r:id="rId54"/>
    <p:sldId id="332" r:id="rId55"/>
    <p:sldId id="333" r:id="rId56"/>
    <p:sldId id="393" r:id="rId57"/>
    <p:sldId id="394" r:id="rId58"/>
    <p:sldId id="395" r:id="rId59"/>
    <p:sldId id="335" r:id="rId60"/>
    <p:sldId id="474" r:id="rId61"/>
    <p:sldId id="470" r:id="rId62"/>
    <p:sldId id="475" r:id="rId63"/>
    <p:sldId id="473" r:id="rId64"/>
    <p:sldId id="476" r:id="rId65"/>
    <p:sldId id="472" r:id="rId66"/>
    <p:sldId id="296" r:id="rId6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5.xml"/><Relationship Id="rId69" Type="http://schemas.openxmlformats.org/officeDocument/2006/relationships/presProps" Target="presProps.xml"/><Relationship Id="rId68" Type="http://schemas.openxmlformats.org/officeDocument/2006/relationships/notesMaster" Target="notesMasters/notesMaster1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http://digi.qq.com/nbook/nbook.shtml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